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305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4" r:id="rId46"/>
  </p:sldIdLst>
  <p:sldSz cx="9215438" cy="63785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69"/>
    <p:restoredTop sz="96197"/>
  </p:normalViewPr>
  <p:slideViewPr>
    <p:cSldViewPr snapToGrid="0">
      <p:cViewPr varScale="1">
        <p:scale>
          <a:sx n="110" d="100"/>
          <a:sy n="110" d="100"/>
        </p:scale>
        <p:origin x="10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158" y="1043902"/>
            <a:ext cx="7833122" cy="2220689"/>
          </a:xfrm>
        </p:spPr>
        <p:txBody>
          <a:bodyPr anchor="b"/>
          <a:lstStyle>
            <a:lvl1pPr algn="ctr">
              <a:defRPr sz="558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1930" y="3350229"/>
            <a:ext cx="6911579" cy="1540012"/>
          </a:xfrm>
        </p:spPr>
        <p:txBody>
          <a:bodyPr/>
          <a:lstStyle>
            <a:lvl1pPr marL="0" indent="0" algn="ctr">
              <a:buNone/>
              <a:defRPr sz="2232"/>
            </a:lvl1pPr>
            <a:lvl2pPr marL="425242" indent="0" algn="ctr">
              <a:buNone/>
              <a:defRPr sz="1860"/>
            </a:lvl2pPr>
            <a:lvl3pPr marL="850483" indent="0" algn="ctr">
              <a:buNone/>
              <a:defRPr sz="1674"/>
            </a:lvl3pPr>
            <a:lvl4pPr marL="1275725" indent="0" algn="ctr">
              <a:buNone/>
              <a:defRPr sz="1488"/>
            </a:lvl4pPr>
            <a:lvl5pPr marL="1700967" indent="0" algn="ctr">
              <a:buNone/>
              <a:defRPr sz="1488"/>
            </a:lvl5pPr>
            <a:lvl6pPr marL="2126209" indent="0" algn="ctr">
              <a:buNone/>
              <a:defRPr sz="1488"/>
            </a:lvl6pPr>
            <a:lvl7pPr marL="2551450" indent="0" algn="ctr">
              <a:buNone/>
              <a:defRPr sz="1488"/>
            </a:lvl7pPr>
            <a:lvl8pPr marL="2976692" indent="0" algn="ctr">
              <a:buNone/>
              <a:defRPr sz="1488"/>
            </a:lvl8pPr>
            <a:lvl9pPr marL="3401934" indent="0" algn="ctr">
              <a:buNone/>
              <a:defRPr sz="1488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6739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8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4798" y="339600"/>
            <a:ext cx="1987079" cy="540554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3562" y="339600"/>
            <a:ext cx="5846043" cy="540554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976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42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762" y="1590216"/>
            <a:ext cx="7948315" cy="2653310"/>
          </a:xfrm>
        </p:spPr>
        <p:txBody>
          <a:bodyPr anchor="b"/>
          <a:lstStyle>
            <a:lvl1pPr>
              <a:defRPr sz="558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762" y="4268627"/>
            <a:ext cx="7948315" cy="1395313"/>
          </a:xfrm>
        </p:spPr>
        <p:txBody>
          <a:bodyPr/>
          <a:lstStyle>
            <a:lvl1pPr marL="0" indent="0">
              <a:buNone/>
              <a:defRPr sz="2232">
                <a:solidFill>
                  <a:schemeClr val="tx1"/>
                </a:solidFill>
              </a:defRPr>
            </a:lvl1pPr>
            <a:lvl2pPr marL="425242" indent="0">
              <a:buNone/>
              <a:defRPr sz="1860">
                <a:solidFill>
                  <a:schemeClr val="tx1">
                    <a:tint val="75000"/>
                  </a:schemeClr>
                </a:solidFill>
              </a:defRPr>
            </a:lvl2pPr>
            <a:lvl3pPr marL="850483" indent="0">
              <a:buNone/>
              <a:defRPr sz="1674">
                <a:solidFill>
                  <a:schemeClr val="tx1">
                    <a:tint val="75000"/>
                  </a:schemeClr>
                </a:solidFill>
              </a:defRPr>
            </a:lvl3pPr>
            <a:lvl4pPr marL="1275725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4pPr>
            <a:lvl5pPr marL="1700967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5pPr>
            <a:lvl6pPr marL="2126209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6pPr>
            <a:lvl7pPr marL="255145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7pPr>
            <a:lvl8pPr marL="2976692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8pPr>
            <a:lvl9pPr marL="3401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9555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561" y="1698000"/>
            <a:ext cx="3916561" cy="404714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316" y="1698000"/>
            <a:ext cx="3916561" cy="404714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5756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62" y="339602"/>
            <a:ext cx="7948315" cy="123289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762" y="1563637"/>
            <a:ext cx="3898562" cy="766314"/>
          </a:xfrm>
        </p:spPr>
        <p:txBody>
          <a:bodyPr anchor="b"/>
          <a:lstStyle>
            <a:lvl1pPr marL="0" indent="0">
              <a:buNone/>
              <a:defRPr sz="2232" b="1"/>
            </a:lvl1pPr>
            <a:lvl2pPr marL="425242" indent="0">
              <a:buNone/>
              <a:defRPr sz="1860" b="1"/>
            </a:lvl2pPr>
            <a:lvl3pPr marL="850483" indent="0">
              <a:buNone/>
              <a:defRPr sz="1674" b="1"/>
            </a:lvl3pPr>
            <a:lvl4pPr marL="1275725" indent="0">
              <a:buNone/>
              <a:defRPr sz="1488" b="1"/>
            </a:lvl4pPr>
            <a:lvl5pPr marL="1700967" indent="0">
              <a:buNone/>
              <a:defRPr sz="1488" b="1"/>
            </a:lvl5pPr>
            <a:lvl6pPr marL="2126209" indent="0">
              <a:buNone/>
              <a:defRPr sz="1488" b="1"/>
            </a:lvl6pPr>
            <a:lvl7pPr marL="2551450" indent="0">
              <a:buNone/>
              <a:defRPr sz="1488" b="1"/>
            </a:lvl7pPr>
            <a:lvl8pPr marL="2976692" indent="0">
              <a:buNone/>
              <a:defRPr sz="1488" b="1"/>
            </a:lvl8pPr>
            <a:lvl9pPr marL="3401934" indent="0">
              <a:buNone/>
              <a:defRPr sz="148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762" y="2329952"/>
            <a:ext cx="3898562" cy="34270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5316" y="1563637"/>
            <a:ext cx="3917761" cy="766314"/>
          </a:xfrm>
        </p:spPr>
        <p:txBody>
          <a:bodyPr anchor="b"/>
          <a:lstStyle>
            <a:lvl1pPr marL="0" indent="0">
              <a:buNone/>
              <a:defRPr sz="2232" b="1"/>
            </a:lvl1pPr>
            <a:lvl2pPr marL="425242" indent="0">
              <a:buNone/>
              <a:defRPr sz="1860" b="1"/>
            </a:lvl2pPr>
            <a:lvl3pPr marL="850483" indent="0">
              <a:buNone/>
              <a:defRPr sz="1674" b="1"/>
            </a:lvl3pPr>
            <a:lvl4pPr marL="1275725" indent="0">
              <a:buNone/>
              <a:defRPr sz="1488" b="1"/>
            </a:lvl4pPr>
            <a:lvl5pPr marL="1700967" indent="0">
              <a:buNone/>
              <a:defRPr sz="1488" b="1"/>
            </a:lvl5pPr>
            <a:lvl6pPr marL="2126209" indent="0">
              <a:buNone/>
              <a:defRPr sz="1488" b="1"/>
            </a:lvl6pPr>
            <a:lvl7pPr marL="2551450" indent="0">
              <a:buNone/>
              <a:defRPr sz="1488" b="1"/>
            </a:lvl7pPr>
            <a:lvl8pPr marL="2976692" indent="0">
              <a:buNone/>
              <a:defRPr sz="1488" b="1"/>
            </a:lvl8pPr>
            <a:lvl9pPr marL="3401934" indent="0">
              <a:buNone/>
              <a:defRPr sz="1488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5316" y="2329952"/>
            <a:ext cx="3917761" cy="34270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441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73417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777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61" y="425238"/>
            <a:ext cx="2972219" cy="1488334"/>
          </a:xfrm>
        </p:spPr>
        <p:txBody>
          <a:bodyPr anchor="b"/>
          <a:lstStyle>
            <a:lvl1pPr>
              <a:defRPr sz="29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7762" y="918398"/>
            <a:ext cx="4665315" cy="4532923"/>
          </a:xfrm>
        </p:spPr>
        <p:txBody>
          <a:bodyPr/>
          <a:lstStyle>
            <a:lvl1pPr>
              <a:defRPr sz="2976"/>
            </a:lvl1pPr>
            <a:lvl2pPr>
              <a:defRPr sz="2604"/>
            </a:lvl2pPr>
            <a:lvl3pPr>
              <a:defRPr sz="2232"/>
            </a:lvl3pPr>
            <a:lvl4pPr>
              <a:defRPr sz="1860"/>
            </a:lvl4pPr>
            <a:lvl5pPr>
              <a:defRPr sz="1860"/>
            </a:lvl5pPr>
            <a:lvl6pPr>
              <a:defRPr sz="1860"/>
            </a:lvl6pPr>
            <a:lvl7pPr>
              <a:defRPr sz="1860"/>
            </a:lvl7pPr>
            <a:lvl8pPr>
              <a:defRPr sz="1860"/>
            </a:lvl8pPr>
            <a:lvl9pPr>
              <a:defRPr sz="186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761" y="1913572"/>
            <a:ext cx="2972219" cy="3545130"/>
          </a:xfrm>
        </p:spPr>
        <p:txBody>
          <a:bodyPr/>
          <a:lstStyle>
            <a:lvl1pPr marL="0" indent="0">
              <a:buNone/>
              <a:defRPr sz="1488"/>
            </a:lvl1pPr>
            <a:lvl2pPr marL="425242" indent="0">
              <a:buNone/>
              <a:defRPr sz="1302"/>
            </a:lvl2pPr>
            <a:lvl3pPr marL="850483" indent="0">
              <a:buNone/>
              <a:defRPr sz="1116"/>
            </a:lvl3pPr>
            <a:lvl4pPr marL="1275725" indent="0">
              <a:buNone/>
              <a:defRPr sz="930"/>
            </a:lvl4pPr>
            <a:lvl5pPr marL="1700967" indent="0">
              <a:buNone/>
              <a:defRPr sz="930"/>
            </a:lvl5pPr>
            <a:lvl6pPr marL="2126209" indent="0">
              <a:buNone/>
              <a:defRPr sz="930"/>
            </a:lvl6pPr>
            <a:lvl7pPr marL="2551450" indent="0">
              <a:buNone/>
              <a:defRPr sz="930"/>
            </a:lvl7pPr>
            <a:lvl8pPr marL="2976692" indent="0">
              <a:buNone/>
              <a:defRPr sz="930"/>
            </a:lvl8pPr>
            <a:lvl9pPr marL="3401934" indent="0">
              <a:buNone/>
              <a:defRPr sz="93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3530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761" y="425238"/>
            <a:ext cx="2972219" cy="1488334"/>
          </a:xfrm>
        </p:spPr>
        <p:txBody>
          <a:bodyPr anchor="b"/>
          <a:lstStyle>
            <a:lvl1pPr>
              <a:defRPr sz="297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17762" y="918398"/>
            <a:ext cx="4665315" cy="4532923"/>
          </a:xfrm>
        </p:spPr>
        <p:txBody>
          <a:bodyPr anchor="t"/>
          <a:lstStyle>
            <a:lvl1pPr marL="0" indent="0">
              <a:buNone/>
              <a:defRPr sz="2976"/>
            </a:lvl1pPr>
            <a:lvl2pPr marL="425242" indent="0">
              <a:buNone/>
              <a:defRPr sz="2604"/>
            </a:lvl2pPr>
            <a:lvl3pPr marL="850483" indent="0">
              <a:buNone/>
              <a:defRPr sz="2232"/>
            </a:lvl3pPr>
            <a:lvl4pPr marL="1275725" indent="0">
              <a:buNone/>
              <a:defRPr sz="1860"/>
            </a:lvl4pPr>
            <a:lvl5pPr marL="1700967" indent="0">
              <a:buNone/>
              <a:defRPr sz="1860"/>
            </a:lvl5pPr>
            <a:lvl6pPr marL="2126209" indent="0">
              <a:buNone/>
              <a:defRPr sz="1860"/>
            </a:lvl6pPr>
            <a:lvl7pPr marL="2551450" indent="0">
              <a:buNone/>
              <a:defRPr sz="1860"/>
            </a:lvl7pPr>
            <a:lvl8pPr marL="2976692" indent="0">
              <a:buNone/>
              <a:defRPr sz="1860"/>
            </a:lvl8pPr>
            <a:lvl9pPr marL="3401934" indent="0">
              <a:buNone/>
              <a:defRPr sz="186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761" y="1913572"/>
            <a:ext cx="2972219" cy="3545130"/>
          </a:xfrm>
        </p:spPr>
        <p:txBody>
          <a:bodyPr/>
          <a:lstStyle>
            <a:lvl1pPr marL="0" indent="0">
              <a:buNone/>
              <a:defRPr sz="1488"/>
            </a:lvl1pPr>
            <a:lvl2pPr marL="425242" indent="0">
              <a:buNone/>
              <a:defRPr sz="1302"/>
            </a:lvl2pPr>
            <a:lvl3pPr marL="850483" indent="0">
              <a:buNone/>
              <a:defRPr sz="1116"/>
            </a:lvl3pPr>
            <a:lvl4pPr marL="1275725" indent="0">
              <a:buNone/>
              <a:defRPr sz="930"/>
            </a:lvl4pPr>
            <a:lvl5pPr marL="1700967" indent="0">
              <a:buNone/>
              <a:defRPr sz="930"/>
            </a:lvl5pPr>
            <a:lvl6pPr marL="2126209" indent="0">
              <a:buNone/>
              <a:defRPr sz="930"/>
            </a:lvl6pPr>
            <a:lvl7pPr marL="2551450" indent="0">
              <a:buNone/>
              <a:defRPr sz="930"/>
            </a:lvl7pPr>
            <a:lvl8pPr marL="2976692" indent="0">
              <a:buNone/>
              <a:defRPr sz="930"/>
            </a:lvl8pPr>
            <a:lvl9pPr marL="3401934" indent="0">
              <a:buNone/>
              <a:defRPr sz="93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5129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562" y="339602"/>
            <a:ext cx="7948315" cy="1232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562" y="1698000"/>
            <a:ext cx="7948315" cy="4047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3561" y="5911995"/>
            <a:ext cx="2073474" cy="33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A5AB6-A656-A341-BF6A-0EF9E45E1CC2}" type="datetimeFigureOut">
              <a:rPr kumimoji="1" lang="ko-Kore-KR" altLang="en-US" smtClean="0"/>
              <a:t>2022. 8. 25.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52614" y="5911995"/>
            <a:ext cx="3110210" cy="33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8403" y="5911995"/>
            <a:ext cx="2073474" cy="339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1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A56C9-AD70-C54E-A7E2-285232E5AD11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94055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50483" rtl="0" eaLnBrk="1" latinLnBrk="0" hangingPunct="1">
        <a:lnSpc>
          <a:spcPct val="90000"/>
        </a:lnSpc>
        <a:spcBef>
          <a:spcPct val="0"/>
        </a:spcBef>
        <a:buNone/>
        <a:defRPr sz="40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2621" indent="-212621" algn="l" defTabSz="850483" rtl="0" eaLnBrk="1" latinLnBrk="0" hangingPunct="1">
        <a:lnSpc>
          <a:spcPct val="90000"/>
        </a:lnSpc>
        <a:spcBef>
          <a:spcPts val="930"/>
        </a:spcBef>
        <a:buFont typeface="Arial" panose="020B0604020202020204" pitchFamily="34" charset="0"/>
        <a:buChar char="•"/>
        <a:defRPr sz="2604" kern="1200">
          <a:solidFill>
            <a:schemeClr val="tx1"/>
          </a:solidFill>
          <a:latin typeface="+mn-lt"/>
          <a:ea typeface="+mn-ea"/>
          <a:cs typeface="+mn-cs"/>
        </a:defRPr>
      </a:lvl1pPr>
      <a:lvl2pPr marL="637863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2pPr>
      <a:lvl3pPr marL="1063104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860" kern="1200">
          <a:solidFill>
            <a:schemeClr val="tx1"/>
          </a:solidFill>
          <a:latin typeface="+mn-lt"/>
          <a:ea typeface="+mn-ea"/>
          <a:cs typeface="+mn-cs"/>
        </a:defRPr>
      </a:lvl3pPr>
      <a:lvl4pPr marL="1488346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4pPr>
      <a:lvl5pPr marL="1913588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5pPr>
      <a:lvl6pPr marL="2338829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6pPr>
      <a:lvl7pPr marL="2764071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7pPr>
      <a:lvl8pPr marL="3189313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8pPr>
      <a:lvl9pPr marL="3614555" indent="-212621" algn="l" defTabSz="850483" rtl="0" eaLnBrk="1" latinLnBrk="0" hangingPunct="1">
        <a:lnSpc>
          <a:spcPct val="90000"/>
        </a:lnSpc>
        <a:spcBef>
          <a:spcPts val="465"/>
        </a:spcBef>
        <a:buFont typeface="Arial" panose="020B0604020202020204" pitchFamily="34" charset="0"/>
        <a:buChar char="•"/>
        <a:defRPr sz="167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1pPr>
      <a:lvl2pPr marL="425242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2pPr>
      <a:lvl3pPr marL="850483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3pPr>
      <a:lvl4pPr marL="1275725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4pPr>
      <a:lvl5pPr marL="1700967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5pPr>
      <a:lvl6pPr marL="2126209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6pPr>
      <a:lvl7pPr marL="2551450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7pPr>
      <a:lvl8pPr marL="2976692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8pPr>
      <a:lvl9pPr marL="3401934" algn="l" defTabSz="850483" rtl="0" eaLnBrk="1" latinLnBrk="0" hangingPunct="1">
        <a:defRPr sz="16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7601246-7868-42FE-3035-C3807401D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51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7BFAD4-22EA-4A17-E3AF-833E1D130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6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A4C1FD-FEDB-D65A-5C1E-759ECBB0F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5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1A1E30-D6A0-E9CD-E976-1EBC8E1C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64275C-5850-E82D-1F0B-524EBBF25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6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075A5F-01B0-064D-529E-9C44DB68F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4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10A4F3-2E57-33F9-ECFA-E413B9F5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2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EB87763-A35E-31D8-9FA8-0E0B1EAF3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74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118969-57F6-7DEF-93A5-73DCDE9E7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0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97C53-8616-316E-618E-93501C1F9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79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B7FEB5-2521-23CB-614D-59C54424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"/>
            <a:ext cx="9220375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1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F8299F5-F45E-90AC-FF40-B0094D49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D20221-9485-4428-659E-B9E66A3D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28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3EE8D5-0682-6DE5-398B-9F3732A5C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45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4EC5570-4113-9866-FC05-6A3FCA33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4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C59C25E-277D-EF52-63CA-3D20EA18E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92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CA256-77C1-CBE7-B1D0-D176B8A7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0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B12AF1-BE2A-E8A2-C004-C0796E0A5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61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FC03EC-B8A4-D71D-BF08-0641F4AC0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67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9D9158-CE59-B83F-A5F8-D53E55D71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45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D0609E-0609-0524-017F-D5C06D487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69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64FA40-8F86-69CA-8080-ABE0D0219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10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2AE92D-BAEA-A9DE-8E5F-FFA286080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339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916A4A-E266-8BBE-16D2-699DE09FE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87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8EEB51-5156-EB6D-6679-0A1E4C2B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3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C9D900E-32C7-9DFE-1233-BA53749E6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E7A22-B002-4B34-4B26-C1DAF902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8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75C4BE-6881-F5F7-F54D-E094817C8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47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35C640-5BB5-A904-53EA-23E6F52F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005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B8DA84-F019-5017-EAF9-656A4E68F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0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C22596-C353-13EB-8C81-8B746EBE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64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B94CA2-CC6D-558B-0A0D-2AB5B8B69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68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3B8D7DD-E20D-4904-75A3-1E7A3D238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6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0FCA66-694B-9070-680F-8887EDB9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2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076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FA40807-0F37-009A-D503-CB1C0A67E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193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D6A7FD-A3F6-D7DE-CFF4-863112A4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559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58E4B34-D708-5136-F767-979AD8433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61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6DC82C1-50A1-BAC0-BA31-FF088F544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  <p:pic>
        <p:nvPicPr>
          <p:cNvPr id="6" name="시연" descr="시연">
            <a:hlinkClick r:id="" action="ppaction://media"/>
            <a:extLst>
              <a:ext uri="{FF2B5EF4-FFF2-40B4-BE49-F238E27FC236}">
                <a16:creationId xmlns:a16="http://schemas.microsoft.com/office/drawing/2014/main" id="{00F90185-6C99-8FE3-4CAC-D8C1C8127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97688" y="741398"/>
            <a:ext cx="5020061" cy="48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3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C20A39-51A1-A73D-2AD4-51E392C88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74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4E7009-8F06-9F60-A482-2E920381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7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8A7419-B77B-E19B-97EA-F20FA5F1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8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CDB46B-7B42-1F7C-DE4F-DFEEB0906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14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91F196-9E48-AB59-F63B-F279BB197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0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67B776-6EC3-05FE-2E53-DF13767D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59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54C5E8-3DBD-23E7-048E-0D073595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11"/>
            <a:ext cx="9220376" cy="637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Macintosh PowerPoint</Application>
  <PresentationFormat>사용자 지정</PresentationFormat>
  <Paragraphs>0</Paragraphs>
  <Slides>45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이진모</dc:creator>
  <cp:lastModifiedBy>이진모</cp:lastModifiedBy>
  <cp:revision>3</cp:revision>
  <dcterms:created xsi:type="dcterms:W3CDTF">2022-08-24T23:25:16Z</dcterms:created>
  <dcterms:modified xsi:type="dcterms:W3CDTF">2022-08-25T03:54:03Z</dcterms:modified>
</cp:coreProperties>
</file>